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9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7" r:id="rId38"/>
    <p:sldId id="292" r:id="rId39"/>
    <p:sldId id="299" r:id="rId40"/>
    <p:sldId id="296" r:id="rId41"/>
    <p:sldId id="293" r:id="rId42"/>
    <p:sldId id="300" r:id="rId43"/>
    <p:sldId id="298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80" autoAdjust="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A97F0-3FB2-48AB-A2A7-65C57D94DF57}" type="datetimeFigureOut">
              <a:rPr lang="sv-SE" smtClean="0"/>
              <a:t>2023-05-27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FD24-73E7-47AD-A8B7-DD639978BAD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23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A97F0-3FB2-48AB-A2A7-65C57D94DF57}" type="datetimeFigureOut">
              <a:rPr lang="sv-SE" smtClean="0"/>
              <a:t>2023-05-27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FD24-73E7-47AD-A8B7-DD639978BAD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656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A97F0-3FB2-48AB-A2A7-65C57D94DF57}" type="datetimeFigureOut">
              <a:rPr lang="sv-SE" smtClean="0"/>
              <a:t>2023-05-27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FD24-73E7-47AD-A8B7-DD639978BAD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565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A97F0-3FB2-48AB-A2A7-65C57D94DF57}" type="datetimeFigureOut">
              <a:rPr lang="sv-SE" smtClean="0"/>
              <a:t>2023-05-27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FD24-73E7-47AD-A8B7-DD639978BAD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567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A97F0-3FB2-48AB-A2A7-65C57D94DF57}" type="datetimeFigureOut">
              <a:rPr lang="sv-SE" smtClean="0"/>
              <a:t>2023-05-27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FD24-73E7-47AD-A8B7-DD639978BAD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497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A97F0-3FB2-48AB-A2A7-65C57D94DF57}" type="datetimeFigureOut">
              <a:rPr lang="sv-SE" smtClean="0"/>
              <a:t>2023-05-27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FD24-73E7-47AD-A8B7-DD639978BAD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681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A97F0-3FB2-48AB-A2A7-65C57D94DF57}" type="datetimeFigureOut">
              <a:rPr lang="sv-SE" smtClean="0"/>
              <a:t>2023-05-27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FD24-73E7-47AD-A8B7-DD639978BAD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105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A97F0-3FB2-48AB-A2A7-65C57D94DF57}" type="datetimeFigureOut">
              <a:rPr lang="sv-SE" smtClean="0"/>
              <a:t>2023-05-27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FD24-73E7-47AD-A8B7-DD639978BAD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829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A97F0-3FB2-48AB-A2A7-65C57D94DF57}" type="datetimeFigureOut">
              <a:rPr lang="sv-SE" smtClean="0"/>
              <a:t>2023-05-27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FD24-73E7-47AD-A8B7-DD639978BAD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99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A97F0-3FB2-48AB-A2A7-65C57D94DF57}" type="datetimeFigureOut">
              <a:rPr lang="sv-SE" smtClean="0"/>
              <a:t>2023-05-27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FD24-73E7-47AD-A8B7-DD639978BAD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689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A97F0-3FB2-48AB-A2A7-65C57D94DF57}" type="datetimeFigureOut">
              <a:rPr lang="sv-SE" smtClean="0"/>
              <a:t>2023-05-27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FD24-73E7-47AD-A8B7-DD639978BAD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1923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A97F0-3FB2-48AB-A2A7-65C57D94DF57}" type="datetimeFigureOut">
              <a:rPr lang="sv-SE" smtClean="0"/>
              <a:t>2023-05-27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9FD24-73E7-47AD-A8B7-DD639978BAD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53198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613DB0E4-71F1-4BA7-9CED-1E7747BB3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4501" y="3816794"/>
            <a:ext cx="1475712" cy="1472852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CCDB2082-6E97-4204-A7F8-62CFBE2C3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3830" y="3812722"/>
            <a:ext cx="1483669" cy="1472167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68AABDA2-FBD1-474F-B8F4-0318E02D23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12" y="3820677"/>
            <a:ext cx="3491576" cy="1461014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67D42927-76DD-9D15-2AD4-F30A20E063BA}"/>
              </a:ext>
            </a:extLst>
          </p:cNvPr>
          <p:cNvSpPr txBox="1"/>
          <p:nvPr/>
        </p:nvSpPr>
        <p:spPr>
          <a:xfrm>
            <a:off x="2874501" y="661307"/>
            <a:ext cx="644299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dirty="0"/>
              <a:t>Sickhouse Jubilee </a:t>
            </a:r>
          </a:p>
          <a:p>
            <a:pPr algn="ctr"/>
            <a:r>
              <a:rPr lang="sv-SE" sz="2800" dirty="0"/>
              <a:t>Elisefarm 2023-05-27</a:t>
            </a:r>
          </a:p>
          <a:p>
            <a:endParaRPr lang="sv-SE" dirty="0"/>
          </a:p>
          <a:p>
            <a:pPr algn="ctr"/>
            <a:r>
              <a:rPr lang="sv-SE" sz="7200" dirty="0"/>
              <a:t>Preparations</a:t>
            </a:r>
          </a:p>
        </p:txBody>
      </p:sp>
    </p:spTree>
    <p:extLst>
      <p:ext uri="{BB962C8B-B14F-4D97-AF65-F5344CB8AC3E}">
        <p14:creationId xmlns:p14="http://schemas.microsoft.com/office/powerpoint/2010/main" val="388242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757CCBEF-E003-9741-41D0-4B2A0AB58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134" y="0"/>
            <a:ext cx="48057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F3DF798-BB3A-F77F-BF00-8B2519096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75" y="728662"/>
            <a:ext cx="954405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1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86C6C0D-7CBD-B996-A408-C6979C206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9" y="0"/>
            <a:ext cx="70638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3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AB65FAD-F9AA-F9CC-1AEE-6B9B54AB7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308" y="0"/>
            <a:ext cx="5209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2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7A474C0-2262-A144-0B45-D2A5000F6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071" y="0"/>
            <a:ext cx="6873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4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7958933-282B-CBA9-93AD-A5B40720E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8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6A1163B-C4B5-D365-4A8C-8FDCA6EF6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46" y="712566"/>
            <a:ext cx="3457893" cy="5164602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957F6899-DC21-D457-600E-ED12E2878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309" y="711448"/>
            <a:ext cx="7733045" cy="516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D311D2B-EF4B-A5CB-A456-38A9A726A8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012" y="938212"/>
            <a:ext cx="5895975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0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DA25268-0E37-806A-98CD-ECCD2B945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37" y="257175"/>
            <a:ext cx="9458325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5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8AEEF36-D8C7-C829-589C-BD2471BFC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333375"/>
            <a:ext cx="8267700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9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BF7865F8-5C62-D4C6-ACB0-2722A78B9A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516" y="0"/>
            <a:ext cx="7192967" cy="6858000"/>
          </a:xfrm>
          <a:prstGeom prst="rect">
            <a:avLst/>
          </a:prstGeom>
        </p:spPr>
      </p:pic>
      <p:pic>
        <p:nvPicPr>
          <p:cNvPr id="6" name="fur-elise-piano-beethoven-dance-instrumental-138350">
            <a:hlinkClick r:id="" action="ppaction://media"/>
            <a:extLst>
              <a:ext uri="{FF2B5EF4-FFF2-40B4-BE49-F238E27FC236}">
                <a16:creationId xmlns:a16="http://schemas.microsoft.com/office/drawing/2014/main" id="{38DAF365-69EC-E8A2-8959-F3F574F4A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6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Tm="8000">
        <p15:prstTrans prst="curtains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6CFFDFF-E1FB-AD0D-32AD-4FFCFBB8D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487" y="1190625"/>
            <a:ext cx="5915025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95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D6199213-7FE6-AF08-4437-22DD1D8EE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12" y="319087"/>
            <a:ext cx="8258175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5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43DEAE3-2C7F-40BD-6987-7F20A75C8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25" y="471487"/>
            <a:ext cx="592455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0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0B1BA6C-F2A6-AC20-36A3-0C70D0B4A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956" y="0"/>
            <a:ext cx="3090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6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0DD8647-5E0C-7AC5-AA8E-876CDE26B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62" y="1062037"/>
            <a:ext cx="8296275" cy="47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4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26AA5FB-34D8-6650-63C3-F1F712BA9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618" y="0"/>
            <a:ext cx="2594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4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94AB55A-DFE1-493A-7956-A3E948BA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37" y="261937"/>
            <a:ext cx="9458325" cy="63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7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71F7EAD-6FE9-D77A-FED7-2EE1472E1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529" y="0"/>
            <a:ext cx="24549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57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F90B79C-6F57-9FEC-FFC4-E47B72120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643" y="0"/>
            <a:ext cx="8482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88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78BA820-EDA1-832B-CAEC-8324D9E7A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304" y="0"/>
            <a:ext cx="8523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0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B62B954-4360-735B-20AE-96AF41D53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529" y="0"/>
            <a:ext cx="4840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0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2523184-ADB1-76CD-74B2-A793DF200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532" y="0"/>
            <a:ext cx="5344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7EF0885-E5B8-41EF-9184-AFDF78574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362" y="280987"/>
            <a:ext cx="9439275" cy="629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0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2264520-8C45-0120-5FFA-CAA5234CD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847" y="0"/>
            <a:ext cx="54763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51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9A6D0F5-8825-E963-86B4-DEDA5B095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291" y="0"/>
            <a:ext cx="55114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7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2A58150-7C68-25D0-D9D1-B4149E9D8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473" y="0"/>
            <a:ext cx="6913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1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7F803143-FD1F-CF3D-A932-A6E45B312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135" y="0"/>
            <a:ext cx="6881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3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A6E5185-5CD3-479E-BDA7-2226DC3D5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090612"/>
            <a:ext cx="8305800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0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E8851CC-E9C8-C45C-E2F6-0AF111C9D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162" y="1462087"/>
            <a:ext cx="8067675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80440"/>
      </p:ext>
    </p:extLst>
  </p:cSld>
  <p:clrMapOvr>
    <a:masterClrMapping/>
  </p:clrMapOvr>
  <p:transition spd="med" advTm="300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743208C-6029-0A14-4C13-4A560E50D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718" y="1198678"/>
            <a:ext cx="4103953" cy="403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C0D552F8-380A-A88B-DEDD-23AD7B73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152" y="1036865"/>
            <a:ext cx="6731695" cy="406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1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DBEB01B-59D2-6743-95CB-E3C5B609D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62" y="561975"/>
            <a:ext cx="5934075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6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D60EB8C1-2B15-B36A-E582-D6EA3CF0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739" y="0"/>
            <a:ext cx="5578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53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2FB3215-1BDA-C48F-3D0E-E48CBE87A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931" y="0"/>
            <a:ext cx="6282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25538"/>
      </p:ext>
    </p:extLst>
  </p:cSld>
  <p:clrMapOvr>
    <a:masterClrMapping/>
  </p:clrMapOvr>
  <p:transition spd="slow" advTm="7000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A09A36E-8DCA-8735-1A1E-546CEA30A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994" y="0"/>
            <a:ext cx="6866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6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C394127-C87B-0EDE-89D3-428BA1B06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492" y="1277009"/>
            <a:ext cx="7081929" cy="4394337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F5F83421-D099-492E-F8AB-9C2F99250A04}"/>
              </a:ext>
            </a:extLst>
          </p:cNvPr>
          <p:cNvSpPr txBox="1"/>
          <p:nvPr/>
        </p:nvSpPr>
        <p:spPr>
          <a:xfrm>
            <a:off x="2331492" y="359228"/>
            <a:ext cx="7081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dirty="0"/>
              <a:t>Teams </a:t>
            </a:r>
            <a:r>
              <a:rPr lang="sv-SE" sz="3600" dirty="0" err="1"/>
              <a:t>Composed</a:t>
            </a:r>
            <a:r>
              <a:rPr lang="sv-SE" sz="3600" dirty="0"/>
              <a:t> by </a:t>
            </a:r>
            <a:r>
              <a:rPr lang="sv-SE" sz="3600" dirty="0" err="1"/>
              <a:t>SickStats</a:t>
            </a:r>
            <a:endParaRPr lang="sv-SE" sz="3600" dirty="0"/>
          </a:p>
        </p:txBody>
      </p:sp>
    </p:spTree>
    <p:extLst>
      <p:ext uri="{BB962C8B-B14F-4D97-AF65-F5344CB8AC3E}">
        <p14:creationId xmlns:p14="http://schemas.microsoft.com/office/powerpoint/2010/main" val="274474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</p:transition>
    </mc:Choice>
    <mc:Fallback xmlns="">
      <p:transition spd="slow" advTm="5000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A6F5B77-A3C7-C7B8-29A4-0D99370D8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62" y="1285875"/>
            <a:ext cx="5934075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3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13F0CB3-0520-C716-9E29-D84D92AB4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351" y="0"/>
            <a:ext cx="56012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32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2A7C580-6B41-9FA3-16C4-F7E5DB836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75" y="476250"/>
            <a:ext cx="588645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7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A9D955B-E768-8F09-849E-F86F69611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018" y="0"/>
            <a:ext cx="5231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50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D33B404-BF89-C5F4-4813-F325A4AE0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90487"/>
            <a:ext cx="5943600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1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153</TotalTime>
  <Words>9</Words>
  <Application>Microsoft Office PowerPoint</Application>
  <PresentationFormat>Bredbild</PresentationFormat>
  <Paragraphs>5</Paragraphs>
  <Slides>43</Slides>
  <Notes>0</Notes>
  <HiddenSlides>0</HiddenSlides>
  <MMClips>1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Håkan Cederholm</dc:creator>
  <cp:lastModifiedBy>Håkan Cederholm</cp:lastModifiedBy>
  <cp:revision>66</cp:revision>
  <dcterms:created xsi:type="dcterms:W3CDTF">2023-05-21T08:06:04Z</dcterms:created>
  <dcterms:modified xsi:type="dcterms:W3CDTF">2023-05-27T09:58:36Z</dcterms:modified>
</cp:coreProperties>
</file>